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Lark · weekly status · Nov 2</a:t>
            </a:r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79" y="1645919"/>
            <a:ext cx="10911840" cy="419100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>
              <a:defRPr sz="2400"/>
            </a:pPr>
            <a:r>
              <a:rPr lang="en-US"/>
              <a:t>Supplier import: complete (24/24 records validated)</a:t>
            </a:r>
          </a:p>
          <a:p>
            <a:pPr>
              <a:defRPr sz="2400"/>
            </a:pPr>
            <a:r>
              <a:rPr lang="en-US"/>
              <a:t>Billing QA: complete (12/12 checks passed); release stays Nov 4</a:t>
            </a:r>
          </a:p>
          <a:p>
            <a:pPr>
              <a:defRPr sz="2400"/>
            </a:pPr>
            <a:r>
              <a:rPr lang="en-US"/>
              <a:t>Launch checklist: at risk until security signs off (review Nov 3, 10:00 UTC)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40080" y="6400800"/>
            <a:ext cx="10058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Fictional sample company · Prepared for an Aldo demonstration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Lark · next week &amp; decision</a:t>
            </a:r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640080" y="1645920"/>
            <a:ext cx="10911840" cy="419100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>
              <a:defRPr sz="2400"/>
            </a:pPr>
            <a:r>
              <a:rPr lang="en-US"/>
              <a:t>Nov 3, 10:00 UTC: security review for launch checklist (no approval yet)</a:t>
            </a:r>
          </a:p>
          <a:p>
            <a:pPr>
              <a:defRPr sz="2400"/>
            </a:pPr>
            <a:r>
              <a:rPr lang="en-US"/>
              <a:t>Nov 4: release (Billing QA 12/12 passed)</a:t>
            </a:r>
          </a:p>
          <a:p>
            <a:pPr>
              <a:defRPr sz="2400"/>
            </a:pPr>
            <a:r>
              <a:rPr lang="en-US"/>
              <a:t>Nov 6: launch checklist due</a:t>
            </a:r>
          </a:p>
          <a:p>
            <a:pPr>
              <a:defRPr sz="2400"/>
            </a:pPr>
            <a:r>
              <a:rPr lang="en-US"/>
              <a:t>Decision (proposed): do the Nov 4 release and Nov 6 checklist dates hold if security does not sign off on Nov 3?</a:t>
            </a: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640080" y="6400800"/>
            <a:ext cx="10058400" cy="2743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Fictional sample company · Prepared for an Aldo demonstration</a:t>
            </a:r>
          </a:p>
        </p:txBody>
      </p:sp>
    </p:spTree>
    <p:extLst>
      <p:ext uri="{BB962C8B-B14F-4D97-AF65-F5344CB8AC3E}">
        <p14:creationId xmlns:p14="http://schemas.microsoft.com/office/powerpoint/2010/main" val="1750679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127</Words>
  <Application>Microsoft Office PowerPoint</Application>
  <PresentationFormat>Widescreen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Lark · weekly status · Nov 2</vt:lpstr>
      <vt:lpstr>Lark · next week &amp; decision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Logan Sack</cp:lastModifiedBy>
  <cp:revision>2</cp:revision>
  <dcterms:created xsi:type="dcterms:W3CDTF">2013-01-27T09:14:16Z</dcterms:created>
  <dcterms:modified xsi:type="dcterms:W3CDTF">2026-11-01T23:49:35Z</dcterms:modified>
  <cp:category/>
</cp:coreProperties>
</file>